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2"/>
  </p:sldMasterIdLst>
  <p:notesMasterIdLst>
    <p:notesMasterId r:id="rId17"/>
  </p:notesMasterIdLst>
  <p:sldIdLst>
    <p:sldId id="269" r:id="rId3"/>
    <p:sldId id="286" r:id="rId4"/>
    <p:sldId id="327" r:id="rId5"/>
    <p:sldId id="328" r:id="rId6"/>
    <p:sldId id="329" r:id="rId7"/>
    <p:sldId id="330" r:id="rId8"/>
    <p:sldId id="331" r:id="rId9"/>
    <p:sldId id="332" r:id="rId10"/>
    <p:sldId id="320" r:id="rId11"/>
    <p:sldId id="333" r:id="rId12"/>
    <p:sldId id="335" r:id="rId13"/>
    <p:sldId id="334" r:id="rId14"/>
    <p:sldId id="322" r:id="rId15"/>
    <p:sldId id="277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3C3C"/>
    <a:srgbClr val="8C8C8C"/>
    <a:srgbClr val="ED1C24"/>
    <a:srgbClr val="B4B4B4"/>
    <a:srgbClr val="646464"/>
    <a:srgbClr val="C8C8C8"/>
    <a:srgbClr val="88F1E5"/>
    <a:srgbClr val="88D8E5"/>
    <a:srgbClr val="88E4E5"/>
    <a:srgbClr val="21BC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B1788A-9C0F-4494-B715-1421902A7BFA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2EE3149-44AB-47AF-BDF3-C771AEC3CC13}">
      <dgm:prSet phldrT="[文本]"/>
      <dgm:spPr/>
      <dgm:t>
        <a:bodyPr/>
        <a:lstStyle/>
        <a:p>
          <a:r>
            <a:rPr lang="zh-CN" altLang="en-US" dirty="0"/>
            <a:t>平台安装</a:t>
          </a:r>
        </a:p>
      </dgm:t>
    </dgm:pt>
    <dgm:pt modelId="{916FF0D2-161A-4DE6-817E-94DA80F9F423}" type="parTrans" cxnId="{FED3B10D-317B-4334-96D6-1B629F90EC58}">
      <dgm:prSet/>
      <dgm:spPr/>
      <dgm:t>
        <a:bodyPr/>
        <a:lstStyle/>
        <a:p>
          <a:endParaRPr lang="zh-CN" altLang="en-US"/>
        </a:p>
      </dgm:t>
    </dgm:pt>
    <dgm:pt modelId="{1B3CDC21-6592-4CB9-9929-4D5A7D6D69F3}" type="sibTrans" cxnId="{FED3B10D-317B-4334-96D6-1B629F90EC58}">
      <dgm:prSet/>
      <dgm:spPr/>
      <dgm:t>
        <a:bodyPr/>
        <a:lstStyle/>
        <a:p>
          <a:endParaRPr lang="zh-CN" altLang="en-US"/>
        </a:p>
      </dgm:t>
    </dgm:pt>
    <dgm:pt modelId="{891326F4-B952-403C-B2CE-0EC9F6D068A1}">
      <dgm:prSet phldrT="[文本]"/>
      <dgm:spPr/>
      <dgm:t>
        <a:bodyPr/>
        <a:lstStyle/>
        <a:p>
          <a:r>
            <a:rPr lang="en-US" altLang="zh-CN" dirty="0"/>
            <a:t>Full system</a:t>
          </a:r>
          <a:r>
            <a:rPr lang="zh-CN" altLang="en-US" dirty="0"/>
            <a:t>设置</a:t>
          </a:r>
        </a:p>
      </dgm:t>
    </dgm:pt>
    <dgm:pt modelId="{EDB4080E-E296-4C54-AE87-AA19F6981091}" type="parTrans" cxnId="{E3F55046-A4F0-47D9-8705-70701AACC214}">
      <dgm:prSet/>
      <dgm:spPr/>
      <dgm:t>
        <a:bodyPr/>
        <a:lstStyle/>
        <a:p>
          <a:endParaRPr lang="zh-CN" altLang="en-US"/>
        </a:p>
      </dgm:t>
    </dgm:pt>
    <dgm:pt modelId="{CC6539E7-A8C4-4A8A-8233-4B1C4F121904}" type="sibTrans" cxnId="{E3F55046-A4F0-47D9-8705-70701AACC214}">
      <dgm:prSet/>
      <dgm:spPr/>
      <dgm:t>
        <a:bodyPr/>
        <a:lstStyle/>
        <a:p>
          <a:endParaRPr lang="zh-CN" altLang="en-US"/>
        </a:p>
      </dgm:t>
    </dgm:pt>
    <dgm:pt modelId="{F2696CD0-10C8-44D6-B779-28A6AAA77F09}">
      <dgm:prSet phldrT="[文本]"/>
      <dgm:spPr/>
      <dgm:t>
        <a:bodyPr/>
        <a:lstStyle/>
        <a:p>
          <a:r>
            <a:rPr lang="zh-CN" altLang="en-US" dirty="0"/>
            <a:t>测试运行</a:t>
          </a:r>
        </a:p>
      </dgm:t>
    </dgm:pt>
    <dgm:pt modelId="{A9D3F44A-D8DB-4EA8-9ECF-96FADB7B95CC}" type="parTrans" cxnId="{9BC80336-2F0C-4BA2-9C04-A78E12FBE008}">
      <dgm:prSet/>
      <dgm:spPr/>
      <dgm:t>
        <a:bodyPr/>
        <a:lstStyle/>
        <a:p>
          <a:endParaRPr lang="zh-CN" altLang="en-US"/>
        </a:p>
      </dgm:t>
    </dgm:pt>
    <dgm:pt modelId="{2566EBC8-5E70-4602-BB37-48067D4ECA5C}" type="sibTrans" cxnId="{9BC80336-2F0C-4BA2-9C04-A78E12FBE008}">
      <dgm:prSet/>
      <dgm:spPr/>
      <dgm:t>
        <a:bodyPr/>
        <a:lstStyle/>
        <a:p>
          <a:endParaRPr lang="zh-CN" altLang="en-US"/>
        </a:p>
      </dgm:t>
    </dgm:pt>
    <dgm:pt modelId="{32BE477F-FDED-4239-9282-2F18CFB07A93}" type="pres">
      <dgm:prSet presAssocID="{8CB1788A-9C0F-4494-B715-1421902A7BFA}" presName="rootnode" presStyleCnt="0">
        <dgm:presLayoutVars>
          <dgm:chMax/>
          <dgm:chPref/>
          <dgm:dir/>
          <dgm:animLvl val="lvl"/>
        </dgm:presLayoutVars>
      </dgm:prSet>
      <dgm:spPr/>
    </dgm:pt>
    <dgm:pt modelId="{AF243E83-D756-4065-9DD2-FFBA98A6BBD8}" type="pres">
      <dgm:prSet presAssocID="{02EE3149-44AB-47AF-BDF3-C771AEC3CC13}" presName="composite" presStyleCnt="0"/>
      <dgm:spPr/>
    </dgm:pt>
    <dgm:pt modelId="{B600D159-51D4-41DF-AD8F-8185F2A09982}" type="pres">
      <dgm:prSet presAssocID="{02EE3149-44AB-47AF-BDF3-C771AEC3CC13}" presName="bentUpArrow1" presStyleLbl="alignImgPlace1" presStyleIdx="0" presStyleCnt="2"/>
      <dgm:spPr/>
    </dgm:pt>
    <dgm:pt modelId="{D9E6D9E6-E604-4812-BB54-5131360BABD6}" type="pres">
      <dgm:prSet presAssocID="{02EE3149-44AB-47AF-BDF3-C771AEC3CC13}" presName="ParentText" presStyleLbl="node1" presStyleIdx="0" presStyleCnt="3">
        <dgm:presLayoutVars>
          <dgm:chMax val="1"/>
          <dgm:chPref val="1"/>
          <dgm:bulletEnabled val="1"/>
        </dgm:presLayoutVars>
      </dgm:prSet>
      <dgm:spPr/>
    </dgm:pt>
    <dgm:pt modelId="{8C72DFFA-83EA-463F-8838-7C1BA188BEC3}" type="pres">
      <dgm:prSet presAssocID="{02EE3149-44AB-47AF-BDF3-C771AEC3CC13}" presName="ChildText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DF1651AA-1605-4913-B0DC-03FB253A6C87}" type="pres">
      <dgm:prSet presAssocID="{1B3CDC21-6592-4CB9-9929-4D5A7D6D69F3}" presName="sibTrans" presStyleCnt="0"/>
      <dgm:spPr/>
    </dgm:pt>
    <dgm:pt modelId="{638B0F4C-88D2-42E7-88CA-B8C2B503BF31}" type="pres">
      <dgm:prSet presAssocID="{891326F4-B952-403C-B2CE-0EC9F6D068A1}" presName="composite" presStyleCnt="0"/>
      <dgm:spPr/>
    </dgm:pt>
    <dgm:pt modelId="{BFFE88C7-67A7-48E9-8535-AD9DEBC7CF94}" type="pres">
      <dgm:prSet presAssocID="{891326F4-B952-403C-B2CE-0EC9F6D068A1}" presName="bentUpArrow1" presStyleLbl="alignImgPlace1" presStyleIdx="1" presStyleCnt="2"/>
      <dgm:spPr/>
    </dgm:pt>
    <dgm:pt modelId="{39424A77-84EE-4AAD-BE14-F5F3F88E2675}" type="pres">
      <dgm:prSet presAssocID="{891326F4-B952-403C-B2CE-0EC9F6D068A1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D4606472-76D9-44CE-B305-9F76D81AB165}" type="pres">
      <dgm:prSet presAssocID="{891326F4-B952-403C-B2CE-0EC9F6D068A1}" presName="ChildText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C4396EEB-F458-404B-BD56-464BED57E93A}" type="pres">
      <dgm:prSet presAssocID="{CC6539E7-A8C4-4A8A-8233-4B1C4F121904}" presName="sibTrans" presStyleCnt="0"/>
      <dgm:spPr/>
    </dgm:pt>
    <dgm:pt modelId="{0FFA82CB-0CDB-4364-B936-3C4251DC8728}" type="pres">
      <dgm:prSet presAssocID="{F2696CD0-10C8-44D6-B779-28A6AAA77F09}" presName="composite" presStyleCnt="0"/>
      <dgm:spPr/>
    </dgm:pt>
    <dgm:pt modelId="{15B1A3E4-3792-415D-B6B2-8AD6CFCF1E92}" type="pres">
      <dgm:prSet presAssocID="{F2696CD0-10C8-44D6-B779-28A6AAA77F09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</dgm:ptLst>
  <dgm:cxnLst>
    <dgm:cxn modelId="{FED3B10D-317B-4334-96D6-1B629F90EC58}" srcId="{8CB1788A-9C0F-4494-B715-1421902A7BFA}" destId="{02EE3149-44AB-47AF-BDF3-C771AEC3CC13}" srcOrd="0" destOrd="0" parTransId="{916FF0D2-161A-4DE6-817E-94DA80F9F423}" sibTransId="{1B3CDC21-6592-4CB9-9929-4D5A7D6D69F3}"/>
    <dgm:cxn modelId="{5D210415-6946-4E2B-B1C1-C9BEA758DA7B}" type="presOf" srcId="{8CB1788A-9C0F-4494-B715-1421902A7BFA}" destId="{32BE477F-FDED-4239-9282-2F18CFB07A93}" srcOrd="0" destOrd="0" presId="urn:microsoft.com/office/officeart/2005/8/layout/StepDownProcess"/>
    <dgm:cxn modelId="{9BC80336-2F0C-4BA2-9C04-A78E12FBE008}" srcId="{8CB1788A-9C0F-4494-B715-1421902A7BFA}" destId="{F2696CD0-10C8-44D6-B779-28A6AAA77F09}" srcOrd="2" destOrd="0" parTransId="{A9D3F44A-D8DB-4EA8-9ECF-96FADB7B95CC}" sibTransId="{2566EBC8-5E70-4602-BB37-48067D4ECA5C}"/>
    <dgm:cxn modelId="{E3F55046-A4F0-47D9-8705-70701AACC214}" srcId="{8CB1788A-9C0F-4494-B715-1421902A7BFA}" destId="{891326F4-B952-403C-B2CE-0EC9F6D068A1}" srcOrd="1" destOrd="0" parTransId="{EDB4080E-E296-4C54-AE87-AA19F6981091}" sibTransId="{CC6539E7-A8C4-4A8A-8233-4B1C4F121904}"/>
    <dgm:cxn modelId="{FC8DC07F-3A71-45FF-B13C-9B10A45363D2}" type="presOf" srcId="{02EE3149-44AB-47AF-BDF3-C771AEC3CC13}" destId="{D9E6D9E6-E604-4812-BB54-5131360BABD6}" srcOrd="0" destOrd="0" presId="urn:microsoft.com/office/officeart/2005/8/layout/StepDownProcess"/>
    <dgm:cxn modelId="{E8848680-1A34-4D12-AABB-CBF645FDEC24}" type="presOf" srcId="{891326F4-B952-403C-B2CE-0EC9F6D068A1}" destId="{39424A77-84EE-4AAD-BE14-F5F3F88E2675}" srcOrd="0" destOrd="0" presId="urn:microsoft.com/office/officeart/2005/8/layout/StepDownProcess"/>
    <dgm:cxn modelId="{305D7281-DEC0-476D-8476-27D542DBCEF9}" type="presOf" srcId="{F2696CD0-10C8-44D6-B779-28A6AAA77F09}" destId="{15B1A3E4-3792-415D-B6B2-8AD6CFCF1E92}" srcOrd="0" destOrd="0" presId="urn:microsoft.com/office/officeart/2005/8/layout/StepDownProcess"/>
    <dgm:cxn modelId="{F3C669C4-9D77-41EA-A1F5-149B1C4E7201}" type="presParOf" srcId="{32BE477F-FDED-4239-9282-2F18CFB07A93}" destId="{AF243E83-D756-4065-9DD2-FFBA98A6BBD8}" srcOrd="0" destOrd="0" presId="urn:microsoft.com/office/officeart/2005/8/layout/StepDownProcess"/>
    <dgm:cxn modelId="{E3F1CB9A-69A9-466E-8E52-5E1CCA17658E}" type="presParOf" srcId="{AF243E83-D756-4065-9DD2-FFBA98A6BBD8}" destId="{B600D159-51D4-41DF-AD8F-8185F2A09982}" srcOrd="0" destOrd="0" presId="urn:microsoft.com/office/officeart/2005/8/layout/StepDownProcess"/>
    <dgm:cxn modelId="{D998047D-231E-4B79-9965-A4F6C7AA3648}" type="presParOf" srcId="{AF243E83-D756-4065-9DD2-FFBA98A6BBD8}" destId="{D9E6D9E6-E604-4812-BB54-5131360BABD6}" srcOrd="1" destOrd="0" presId="urn:microsoft.com/office/officeart/2005/8/layout/StepDownProcess"/>
    <dgm:cxn modelId="{27900F45-BEBA-47F1-A600-931A273985D0}" type="presParOf" srcId="{AF243E83-D756-4065-9DD2-FFBA98A6BBD8}" destId="{8C72DFFA-83EA-463F-8838-7C1BA188BEC3}" srcOrd="2" destOrd="0" presId="urn:microsoft.com/office/officeart/2005/8/layout/StepDownProcess"/>
    <dgm:cxn modelId="{9B979A4B-4C22-40A9-B3F9-BD5F00992D5E}" type="presParOf" srcId="{32BE477F-FDED-4239-9282-2F18CFB07A93}" destId="{DF1651AA-1605-4913-B0DC-03FB253A6C87}" srcOrd="1" destOrd="0" presId="urn:microsoft.com/office/officeart/2005/8/layout/StepDownProcess"/>
    <dgm:cxn modelId="{64FC8E0E-C491-475C-8B7F-FBC6A41CD37F}" type="presParOf" srcId="{32BE477F-FDED-4239-9282-2F18CFB07A93}" destId="{638B0F4C-88D2-42E7-88CA-B8C2B503BF31}" srcOrd="2" destOrd="0" presId="urn:microsoft.com/office/officeart/2005/8/layout/StepDownProcess"/>
    <dgm:cxn modelId="{E4848DBD-2E82-4BFA-89D1-DE1D589C1A70}" type="presParOf" srcId="{638B0F4C-88D2-42E7-88CA-B8C2B503BF31}" destId="{BFFE88C7-67A7-48E9-8535-AD9DEBC7CF94}" srcOrd="0" destOrd="0" presId="urn:microsoft.com/office/officeart/2005/8/layout/StepDownProcess"/>
    <dgm:cxn modelId="{0F685C0F-18BF-4DBA-B56F-A3E004F427EA}" type="presParOf" srcId="{638B0F4C-88D2-42E7-88CA-B8C2B503BF31}" destId="{39424A77-84EE-4AAD-BE14-F5F3F88E2675}" srcOrd="1" destOrd="0" presId="urn:microsoft.com/office/officeart/2005/8/layout/StepDownProcess"/>
    <dgm:cxn modelId="{E50A14A7-8726-4DA7-B902-7471464C1F25}" type="presParOf" srcId="{638B0F4C-88D2-42E7-88CA-B8C2B503BF31}" destId="{D4606472-76D9-44CE-B305-9F76D81AB165}" srcOrd="2" destOrd="0" presId="urn:microsoft.com/office/officeart/2005/8/layout/StepDownProcess"/>
    <dgm:cxn modelId="{73B62BD8-0112-49A5-AD96-514EE51DB7EB}" type="presParOf" srcId="{32BE477F-FDED-4239-9282-2F18CFB07A93}" destId="{C4396EEB-F458-404B-BD56-464BED57E93A}" srcOrd="3" destOrd="0" presId="urn:microsoft.com/office/officeart/2005/8/layout/StepDownProcess"/>
    <dgm:cxn modelId="{95DA36C7-A0BC-4701-8DC1-4CA7E9C36686}" type="presParOf" srcId="{32BE477F-FDED-4239-9282-2F18CFB07A93}" destId="{0FFA82CB-0CDB-4364-B936-3C4251DC8728}" srcOrd="4" destOrd="0" presId="urn:microsoft.com/office/officeart/2005/8/layout/StepDownProcess"/>
    <dgm:cxn modelId="{04FCD7E4-B112-4D18-976B-2BAD50CDF980}" type="presParOf" srcId="{0FFA82CB-0CDB-4364-B936-3C4251DC8728}" destId="{15B1A3E4-3792-415D-B6B2-8AD6CFCF1E92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00D159-51D4-41DF-AD8F-8185F2A09982}">
      <dsp:nvSpPr>
        <dsp:cNvPr id="0" name=""/>
        <dsp:cNvSpPr/>
      </dsp:nvSpPr>
      <dsp:spPr>
        <a:xfrm rot="5400000">
          <a:off x="1860698" y="1407689"/>
          <a:ext cx="1244979" cy="141736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9E6D9E6-E604-4812-BB54-5131360BABD6}">
      <dsp:nvSpPr>
        <dsp:cNvPr id="0" name=""/>
        <dsp:cNvSpPr/>
      </dsp:nvSpPr>
      <dsp:spPr>
        <a:xfrm>
          <a:off x="1530854" y="27604"/>
          <a:ext cx="2095812" cy="146700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平台安装</a:t>
          </a:r>
        </a:p>
      </dsp:txBody>
      <dsp:txXfrm>
        <a:off x="1602480" y="99230"/>
        <a:ext cx="1952560" cy="1323749"/>
      </dsp:txXfrm>
    </dsp:sp>
    <dsp:sp modelId="{8C72DFFA-83EA-463F-8838-7C1BA188BEC3}">
      <dsp:nvSpPr>
        <dsp:cNvPr id="0" name=""/>
        <dsp:cNvSpPr/>
      </dsp:nvSpPr>
      <dsp:spPr>
        <a:xfrm>
          <a:off x="3626667" y="167516"/>
          <a:ext cx="1524294" cy="1185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FE88C7-67A7-48E9-8535-AD9DEBC7CF94}">
      <dsp:nvSpPr>
        <dsp:cNvPr id="0" name=""/>
        <dsp:cNvSpPr/>
      </dsp:nvSpPr>
      <dsp:spPr>
        <a:xfrm rot="5400000">
          <a:off x="3598350" y="3055615"/>
          <a:ext cx="1244979" cy="1417365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9424A77-84EE-4AAD-BE14-F5F3F88E2675}">
      <dsp:nvSpPr>
        <dsp:cNvPr id="0" name=""/>
        <dsp:cNvSpPr/>
      </dsp:nvSpPr>
      <dsp:spPr>
        <a:xfrm>
          <a:off x="3268506" y="1675530"/>
          <a:ext cx="2095812" cy="146700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000" kern="1200" dirty="0"/>
            <a:t>Full system</a:t>
          </a:r>
          <a:r>
            <a:rPr lang="zh-CN" altLang="en-US" sz="3000" kern="1200" dirty="0"/>
            <a:t>设置</a:t>
          </a:r>
        </a:p>
      </dsp:txBody>
      <dsp:txXfrm>
        <a:off x="3340132" y="1747156"/>
        <a:ext cx="1952560" cy="1323749"/>
      </dsp:txXfrm>
    </dsp:sp>
    <dsp:sp modelId="{D4606472-76D9-44CE-B305-9F76D81AB165}">
      <dsp:nvSpPr>
        <dsp:cNvPr id="0" name=""/>
        <dsp:cNvSpPr/>
      </dsp:nvSpPr>
      <dsp:spPr>
        <a:xfrm>
          <a:off x="5364318" y="1815442"/>
          <a:ext cx="1524294" cy="11856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5B1A3E4-3792-415D-B6B2-8AD6CFCF1E92}">
      <dsp:nvSpPr>
        <dsp:cNvPr id="0" name=""/>
        <dsp:cNvSpPr/>
      </dsp:nvSpPr>
      <dsp:spPr>
        <a:xfrm>
          <a:off x="5006157" y="3323456"/>
          <a:ext cx="2095812" cy="146700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000" kern="1200" dirty="0"/>
            <a:t>测试运行</a:t>
          </a:r>
        </a:p>
      </dsp:txBody>
      <dsp:txXfrm>
        <a:off x="5077783" y="3395082"/>
        <a:ext cx="1952560" cy="13237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024378-00D7-45FF-AB87-4712D912B902}" type="datetimeFigureOut">
              <a:rPr lang="zh-CN" altLang="en-US" smtClean="0"/>
              <a:t>2018/12/24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8BC4DB-98FB-4A90-8BBF-47B6EA0017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597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>
            <a:lum/>
          </a:blip>
          <a:srcRect/>
          <a:stretch>
            <a:fillRect l="-1000"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720764" y="2699657"/>
            <a:ext cx="6415314" cy="1147536"/>
          </a:xfrm>
          <a:solidFill>
            <a:schemeClr val="bg1"/>
          </a:solidFill>
          <a:effectLst>
            <a:outerShdw blurRad="50800" dist="63500" dir="5400000" algn="t" rotWithShape="0">
              <a:prstClr val="black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>
            <a:noAutofit/>
          </a:bodyPr>
          <a:lstStyle>
            <a:lvl1pPr algn="l">
              <a:defRPr sz="54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359392" y="4056743"/>
            <a:ext cx="5776685" cy="508000"/>
          </a:xfrm>
          <a:solidFill>
            <a:schemeClr val="bg1"/>
          </a:solidFill>
          <a:effectLst>
            <a:outerShdw blurRad="50800" dist="63500" dir="5400000" algn="t" rotWithShape="0">
              <a:prstClr val="black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anchor="ctr">
            <a:normAutofit/>
          </a:bodyPr>
          <a:lstStyle>
            <a:lvl1pPr marL="0" indent="0" algn="l">
              <a:buNone/>
              <a:defRPr sz="28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20482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1785032" y="377895"/>
            <a:ext cx="8607198" cy="792000"/>
          </a:xfrm>
        </p:spPr>
        <p:txBody>
          <a:bodyPr/>
          <a:lstStyle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1579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3474867" y="2872569"/>
            <a:ext cx="5260975" cy="1311128"/>
          </a:xfrm>
        </p:spPr>
        <p:txBody>
          <a:bodyPr anchor="ctr">
            <a:spAutoFit/>
          </a:bodyPr>
          <a:lstStyle>
            <a:lvl1pPr marL="0" indent="0" algn="ctr">
              <a:buNone/>
              <a:defRPr sz="8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THANKS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5632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85032" y="377895"/>
            <a:ext cx="8607198" cy="792000"/>
          </a:xfrm>
        </p:spPr>
        <p:txBody>
          <a:bodyPr/>
          <a:lstStyle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5" name="内容占位符 2"/>
          <p:cNvSpPr>
            <a:spLocks noGrp="1"/>
          </p:cNvSpPr>
          <p:nvPr>
            <p:ph idx="10"/>
          </p:nvPr>
        </p:nvSpPr>
        <p:spPr>
          <a:xfrm>
            <a:off x="1785032" y="1582057"/>
            <a:ext cx="8632143" cy="4818744"/>
          </a:xfrm>
        </p:spPr>
        <p:txBody>
          <a:bodyPr/>
          <a:lstStyle>
            <a:lvl1pPr marL="228600" indent="-228600">
              <a:buSzPct val="120000"/>
              <a:buFontTx/>
              <a:buBlip>
                <a:blip r:embed="rId3"/>
              </a:buBlip>
              <a:defRPr sz="2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1859294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>
        <p15:guide id="1" pos="6562" userDrawn="1">
          <p15:clr>
            <a:srgbClr val="FBAE40"/>
          </p15:clr>
        </p15:guide>
        <p15:guide id="2" pos="1118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785032" y="1287277"/>
            <a:ext cx="8607198" cy="424732"/>
          </a:xfrm>
        </p:spPr>
        <p:txBody>
          <a:bodyPr wrap="square">
            <a:spAutoFit/>
          </a:bodyPr>
          <a:lstStyle>
            <a:lvl1pPr marL="0" indent="0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1785032" y="377895"/>
            <a:ext cx="8607198" cy="792000"/>
          </a:xfrm>
        </p:spPr>
        <p:txBody>
          <a:bodyPr/>
          <a:lstStyle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45792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1785032" y="377895"/>
            <a:ext cx="8607198" cy="792000"/>
          </a:xfrm>
        </p:spPr>
        <p:txBody>
          <a:bodyPr/>
          <a:lstStyle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8" name="内容占位符 2"/>
          <p:cNvSpPr>
            <a:spLocks noGrp="1"/>
          </p:cNvSpPr>
          <p:nvPr>
            <p:ph idx="10"/>
          </p:nvPr>
        </p:nvSpPr>
        <p:spPr>
          <a:xfrm>
            <a:off x="1785032" y="1407886"/>
            <a:ext cx="4151087" cy="4992915"/>
          </a:xfrm>
        </p:spPr>
        <p:txBody>
          <a:bodyPr/>
          <a:lstStyle>
            <a:lvl1pPr marL="228600" indent="-228600">
              <a:buSzPct val="120000"/>
              <a:buFontTx/>
              <a:buBlip>
                <a:blip r:embed="rId3"/>
              </a:buBlip>
              <a:defRPr sz="2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0" name="内容占位符 2"/>
          <p:cNvSpPr>
            <a:spLocks noGrp="1"/>
          </p:cNvSpPr>
          <p:nvPr>
            <p:ph idx="11"/>
          </p:nvPr>
        </p:nvSpPr>
        <p:spPr>
          <a:xfrm>
            <a:off x="6241143" y="1407886"/>
            <a:ext cx="4151087" cy="4992915"/>
          </a:xfrm>
        </p:spPr>
        <p:txBody>
          <a:bodyPr/>
          <a:lstStyle>
            <a:lvl1pPr marL="228600" indent="-228600">
              <a:buSzPct val="120000"/>
              <a:buFontTx/>
              <a:buBlip>
                <a:blip r:embed="rId3"/>
              </a:buBlip>
              <a:defRPr sz="2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172721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792858" y="1267384"/>
            <a:ext cx="4190400" cy="427634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01830" y="1267384"/>
            <a:ext cx="4190400" cy="427634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8" name="标题 1"/>
          <p:cNvSpPr>
            <a:spLocks noGrp="1"/>
          </p:cNvSpPr>
          <p:nvPr>
            <p:ph type="title"/>
          </p:nvPr>
        </p:nvSpPr>
        <p:spPr>
          <a:xfrm>
            <a:off x="1785032" y="377895"/>
            <a:ext cx="8607198" cy="792000"/>
          </a:xfrm>
        </p:spPr>
        <p:txBody>
          <a:bodyPr/>
          <a:lstStyle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9" name="内容占位符 2"/>
          <p:cNvSpPr>
            <a:spLocks noGrp="1"/>
          </p:cNvSpPr>
          <p:nvPr>
            <p:ph idx="10"/>
          </p:nvPr>
        </p:nvSpPr>
        <p:spPr>
          <a:xfrm>
            <a:off x="1785032" y="1792507"/>
            <a:ext cx="4198226" cy="4608294"/>
          </a:xfrm>
        </p:spPr>
        <p:txBody>
          <a:bodyPr/>
          <a:lstStyle>
            <a:lvl1pPr marL="228600" indent="-228600">
              <a:buSzPct val="120000"/>
              <a:buFontTx/>
              <a:buBlip>
                <a:blip r:embed="rId3"/>
              </a:buBlip>
              <a:defRPr sz="2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0" name="内容占位符 2"/>
          <p:cNvSpPr>
            <a:spLocks noGrp="1"/>
          </p:cNvSpPr>
          <p:nvPr>
            <p:ph idx="11"/>
          </p:nvPr>
        </p:nvSpPr>
        <p:spPr>
          <a:xfrm>
            <a:off x="6201831" y="1792507"/>
            <a:ext cx="4190399" cy="4608294"/>
          </a:xfrm>
        </p:spPr>
        <p:txBody>
          <a:bodyPr/>
          <a:lstStyle>
            <a:lvl1pPr marL="228600" indent="-228600">
              <a:buSzPct val="120000"/>
              <a:buFontTx/>
              <a:buBlip>
                <a:blip r:embed="rId3"/>
              </a:buBlip>
              <a:defRPr sz="2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4014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栏内容">
    <p:bg>
      <p:bgPr>
        <a:blipFill dpi="0" rotWithShape="1">
          <a:blip r:embed="rId2">
            <a:lum/>
          </a:blip>
          <a:srcRect/>
          <a:stretch>
            <a:fillRect l="-1000"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1791269" y="1307618"/>
            <a:ext cx="2799871" cy="347165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93110" y="1307618"/>
            <a:ext cx="2798575" cy="347165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单击此处编辑文本样式</a:t>
            </a:r>
          </a:p>
        </p:txBody>
      </p:sp>
      <p:sp>
        <p:nvSpPr>
          <p:cNvPr id="10" name="文本占位符 4"/>
          <p:cNvSpPr>
            <a:spLocks noGrp="1"/>
          </p:cNvSpPr>
          <p:nvPr>
            <p:ph type="body" sz="quarter" idx="10" hasCustomPrompt="1"/>
          </p:nvPr>
        </p:nvSpPr>
        <p:spPr>
          <a:xfrm>
            <a:off x="7593655" y="1307618"/>
            <a:ext cx="2798575" cy="347165"/>
          </a:xfrm>
        </p:spPr>
        <p:txBody>
          <a:bodyPr anchor="b"/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单击此处编辑文本样式</a:t>
            </a:r>
          </a:p>
        </p:txBody>
      </p:sp>
      <p:sp>
        <p:nvSpPr>
          <p:cNvPr id="14" name="标题 1"/>
          <p:cNvSpPr>
            <a:spLocks noGrp="1"/>
          </p:cNvSpPr>
          <p:nvPr>
            <p:ph type="title"/>
          </p:nvPr>
        </p:nvSpPr>
        <p:spPr>
          <a:xfrm>
            <a:off x="1785032" y="377895"/>
            <a:ext cx="8607198" cy="792000"/>
          </a:xfrm>
        </p:spPr>
        <p:txBody>
          <a:bodyPr/>
          <a:lstStyle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5" name="内容占位符 2"/>
          <p:cNvSpPr>
            <a:spLocks noGrp="1"/>
          </p:cNvSpPr>
          <p:nvPr>
            <p:ph idx="11"/>
          </p:nvPr>
        </p:nvSpPr>
        <p:spPr>
          <a:xfrm>
            <a:off x="1785032" y="1792507"/>
            <a:ext cx="2806108" cy="4608294"/>
          </a:xfrm>
        </p:spPr>
        <p:txBody>
          <a:bodyPr>
            <a:normAutofit/>
          </a:bodyPr>
          <a:lstStyle>
            <a:lvl1pPr marL="228600" indent="-228600">
              <a:buSzPct val="120000"/>
              <a:buFontTx/>
              <a:buBlip>
                <a:blip r:embed="rId3"/>
              </a:buBlip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2"/>
          <p:cNvSpPr>
            <a:spLocks noGrp="1"/>
          </p:cNvSpPr>
          <p:nvPr>
            <p:ph idx="12"/>
          </p:nvPr>
        </p:nvSpPr>
        <p:spPr>
          <a:xfrm>
            <a:off x="4685577" y="1792507"/>
            <a:ext cx="2806108" cy="4608294"/>
          </a:xfrm>
        </p:spPr>
        <p:txBody>
          <a:bodyPr>
            <a:normAutofit/>
          </a:bodyPr>
          <a:lstStyle>
            <a:lvl1pPr marL="228600" indent="-228600">
              <a:buSzPct val="120000"/>
              <a:buFontTx/>
              <a:buBlip>
                <a:blip r:embed="rId3"/>
              </a:buBlip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8" name="内容占位符 2"/>
          <p:cNvSpPr>
            <a:spLocks noGrp="1"/>
          </p:cNvSpPr>
          <p:nvPr>
            <p:ph idx="13"/>
          </p:nvPr>
        </p:nvSpPr>
        <p:spPr>
          <a:xfrm>
            <a:off x="7586122" y="1792506"/>
            <a:ext cx="2806108" cy="4608294"/>
          </a:xfrm>
        </p:spPr>
        <p:txBody>
          <a:bodyPr>
            <a:normAutofit/>
          </a:bodyPr>
          <a:lstStyle>
            <a:lvl1pPr marL="228600" indent="-228600">
              <a:buSzPct val="120000"/>
              <a:buFontTx/>
              <a:buBlip>
                <a:blip r:embed="rId3"/>
              </a:buBlip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6040561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一张图片和内容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内容占位符 2"/>
          <p:cNvSpPr>
            <a:spLocks noGrp="1"/>
          </p:cNvSpPr>
          <p:nvPr>
            <p:ph idx="17"/>
          </p:nvPr>
        </p:nvSpPr>
        <p:spPr>
          <a:xfrm>
            <a:off x="6096001" y="2046512"/>
            <a:ext cx="4978400" cy="3236687"/>
          </a:xfrm>
          <a:solidFill>
            <a:srgbClr val="3C3C3C"/>
          </a:solidFill>
          <a:ln w="63500">
            <a:noFill/>
            <a:miter lim="800000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228600" indent="-228600">
              <a:buSzPct val="120000"/>
              <a:buFontTx/>
              <a:buBlip>
                <a:blip r:embed="rId3"/>
              </a:buBlip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8" name="图片占位符 7"/>
          <p:cNvSpPr>
            <a:spLocks noGrp="1"/>
          </p:cNvSpPr>
          <p:nvPr>
            <p:ph type="pic" sz="quarter" idx="10" hasCustomPrompt="1"/>
          </p:nvPr>
        </p:nvSpPr>
        <p:spPr>
          <a:xfrm>
            <a:off x="1129553" y="2046512"/>
            <a:ext cx="4966447" cy="3236687"/>
          </a:xfrm>
          <a:solidFill>
            <a:schemeClr val="bg1"/>
          </a:solidFill>
          <a:ln w="31750">
            <a:noFill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单击添加图片</a:t>
            </a:r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1129553" y="377895"/>
            <a:ext cx="9944847" cy="792000"/>
          </a:xfrm>
        </p:spPr>
        <p:txBody>
          <a:bodyPr/>
          <a:lstStyle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3393533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张图片和内容"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7"/>
          <p:cNvSpPr>
            <a:spLocks noGrp="1"/>
          </p:cNvSpPr>
          <p:nvPr>
            <p:ph type="pic" sz="quarter" idx="15" hasCustomPrompt="1"/>
          </p:nvPr>
        </p:nvSpPr>
        <p:spPr>
          <a:xfrm>
            <a:off x="1404602" y="1291771"/>
            <a:ext cx="4552947" cy="3168030"/>
          </a:xfrm>
          <a:solidFill>
            <a:schemeClr val="bg1"/>
          </a:solidFill>
          <a:ln w="31750">
            <a:noFill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单击添加图片</a:t>
            </a:r>
          </a:p>
        </p:txBody>
      </p:sp>
      <p:sp>
        <p:nvSpPr>
          <p:cNvPr id="13" name="图片占位符 7"/>
          <p:cNvSpPr>
            <a:spLocks noGrp="1"/>
          </p:cNvSpPr>
          <p:nvPr>
            <p:ph type="pic" sz="quarter" idx="16" hasCustomPrompt="1"/>
          </p:nvPr>
        </p:nvSpPr>
        <p:spPr>
          <a:xfrm>
            <a:off x="6229353" y="1291771"/>
            <a:ext cx="4552947" cy="3168030"/>
          </a:xfrm>
          <a:solidFill>
            <a:schemeClr val="bg1"/>
          </a:solidFill>
          <a:ln w="31750">
            <a:noFill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单击添加图片</a:t>
            </a:r>
          </a:p>
        </p:txBody>
      </p:sp>
      <p:sp>
        <p:nvSpPr>
          <p:cNvPr id="17" name="内容占位符 2"/>
          <p:cNvSpPr>
            <a:spLocks noGrp="1"/>
          </p:cNvSpPr>
          <p:nvPr>
            <p:ph idx="17"/>
          </p:nvPr>
        </p:nvSpPr>
        <p:spPr>
          <a:xfrm>
            <a:off x="1404602" y="4459802"/>
            <a:ext cx="4552947" cy="1883848"/>
          </a:xfrm>
          <a:solidFill>
            <a:srgbClr val="3C3C3C"/>
          </a:solidFill>
          <a:ln w="63500">
            <a:noFill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228600" indent="-228600">
              <a:buSzPct val="120000"/>
              <a:buFontTx/>
              <a:buBlip>
                <a:blip r:embed="rId3"/>
              </a:buBlip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22" name="内容占位符 2"/>
          <p:cNvSpPr>
            <a:spLocks noGrp="1"/>
          </p:cNvSpPr>
          <p:nvPr>
            <p:ph idx="18"/>
          </p:nvPr>
        </p:nvSpPr>
        <p:spPr>
          <a:xfrm>
            <a:off x="6229353" y="4459802"/>
            <a:ext cx="4552947" cy="1883848"/>
          </a:xfrm>
          <a:solidFill>
            <a:srgbClr val="3C3C3C"/>
          </a:solidFill>
          <a:ln w="63500">
            <a:noFill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228600" indent="-228600">
              <a:buSzPct val="120000"/>
              <a:buFontTx/>
              <a:buBlip>
                <a:blip r:embed="rId3"/>
              </a:buBlip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1404602" y="377895"/>
            <a:ext cx="9377698" cy="792000"/>
          </a:xfrm>
        </p:spPr>
        <p:txBody>
          <a:bodyPr/>
          <a:lstStyle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98281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张图片和内容">
    <p:bg>
      <p:bgPr>
        <a:blipFill dpi="0" rotWithShape="1">
          <a:blip r:embed="rId2">
            <a:lum/>
          </a:blip>
          <a:srcRect/>
          <a:stretch>
            <a:fillRect l="-1000"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7"/>
          <p:cNvSpPr>
            <a:spLocks noGrp="1"/>
          </p:cNvSpPr>
          <p:nvPr>
            <p:ph type="pic" sz="quarter" idx="18" hasCustomPrompt="1"/>
          </p:nvPr>
        </p:nvSpPr>
        <p:spPr>
          <a:xfrm>
            <a:off x="1156953" y="1277258"/>
            <a:ext cx="3148348" cy="3145730"/>
          </a:xfrm>
          <a:solidFill>
            <a:schemeClr val="bg1"/>
          </a:solidFill>
          <a:ln w="31750">
            <a:noFill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单击添加图片</a:t>
            </a:r>
          </a:p>
        </p:txBody>
      </p:sp>
      <p:sp>
        <p:nvSpPr>
          <p:cNvPr id="14" name="图片占位符 7"/>
          <p:cNvSpPr>
            <a:spLocks noGrp="1"/>
          </p:cNvSpPr>
          <p:nvPr>
            <p:ph type="pic" sz="quarter" idx="19" hasCustomPrompt="1"/>
          </p:nvPr>
        </p:nvSpPr>
        <p:spPr>
          <a:xfrm>
            <a:off x="4505830" y="1277258"/>
            <a:ext cx="3148348" cy="3145730"/>
          </a:xfrm>
          <a:solidFill>
            <a:schemeClr val="bg1"/>
          </a:solidFill>
          <a:ln w="31750">
            <a:noFill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单击添加图片</a:t>
            </a:r>
          </a:p>
        </p:txBody>
      </p:sp>
      <p:sp>
        <p:nvSpPr>
          <p:cNvPr id="17" name="图片占位符 7"/>
          <p:cNvSpPr>
            <a:spLocks noGrp="1"/>
          </p:cNvSpPr>
          <p:nvPr>
            <p:ph type="pic" sz="quarter" idx="20" hasCustomPrompt="1"/>
          </p:nvPr>
        </p:nvSpPr>
        <p:spPr>
          <a:xfrm>
            <a:off x="7854707" y="1277257"/>
            <a:ext cx="3148348" cy="3145730"/>
          </a:xfrm>
          <a:solidFill>
            <a:schemeClr val="bg1"/>
          </a:solidFill>
          <a:ln w="31750">
            <a:noFill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anchor="ctr">
            <a:normAutofit/>
          </a:bodyPr>
          <a:lstStyle>
            <a:lvl1pPr algn="ctr">
              <a:defRPr sz="2000">
                <a:solidFill>
                  <a:srgbClr val="3C3C3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单击添加图片</a:t>
            </a:r>
          </a:p>
        </p:txBody>
      </p:sp>
      <p:sp>
        <p:nvSpPr>
          <p:cNvPr id="23" name="内容占位符 2"/>
          <p:cNvSpPr>
            <a:spLocks noGrp="1"/>
          </p:cNvSpPr>
          <p:nvPr>
            <p:ph idx="17"/>
          </p:nvPr>
        </p:nvSpPr>
        <p:spPr>
          <a:xfrm>
            <a:off x="1124187" y="4441387"/>
            <a:ext cx="3217625" cy="1883848"/>
          </a:xfrm>
          <a:solidFill>
            <a:srgbClr val="3C3C3C"/>
          </a:solidFill>
          <a:ln w="63500">
            <a:noFill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228600" indent="-228600">
              <a:buSzPct val="120000"/>
              <a:buFontTx/>
              <a:buBlip>
                <a:blip r:embed="rId3"/>
              </a:buBlip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24" name="内容占位符 2"/>
          <p:cNvSpPr>
            <a:spLocks noGrp="1"/>
          </p:cNvSpPr>
          <p:nvPr>
            <p:ph idx="21"/>
          </p:nvPr>
        </p:nvSpPr>
        <p:spPr>
          <a:xfrm>
            <a:off x="4467226" y="4441387"/>
            <a:ext cx="3219392" cy="1883848"/>
          </a:xfrm>
          <a:solidFill>
            <a:srgbClr val="3C3C3C"/>
          </a:solidFill>
          <a:ln w="63500">
            <a:noFill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228600" indent="-228600">
              <a:buSzPct val="120000"/>
              <a:buFontTx/>
              <a:buBlip>
                <a:blip r:embed="rId3"/>
              </a:buBlip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25" name="内容占位符 2"/>
          <p:cNvSpPr>
            <a:spLocks noGrp="1"/>
          </p:cNvSpPr>
          <p:nvPr>
            <p:ph idx="22"/>
          </p:nvPr>
        </p:nvSpPr>
        <p:spPr>
          <a:xfrm>
            <a:off x="7812033" y="4441387"/>
            <a:ext cx="3223566" cy="1883848"/>
          </a:xfrm>
          <a:solidFill>
            <a:srgbClr val="3C3C3C"/>
          </a:solidFill>
          <a:ln w="63500">
            <a:noFill/>
            <a:miter lim="800000"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marL="228600" indent="-228600">
              <a:buSzPct val="120000"/>
              <a:buFontTx/>
              <a:buBlip>
                <a:blip r:embed="rId3"/>
              </a:buBlip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685800" indent="-228600">
              <a:buSzPct val="120000"/>
              <a:buFontTx/>
              <a:buBlip>
                <a:blip r:embed="rId4"/>
              </a:buBlip>
              <a:defRPr sz="1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buSzPct val="120000"/>
              <a:buFontTx/>
              <a:buBlip>
                <a:blip r:embed="rId5"/>
              </a:buBlip>
              <a:defRPr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714500" indent="-342900">
              <a:buFont typeface="+mj-ea"/>
              <a:buAutoNum type="circleNumDbPlain"/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sz="1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1156953" y="377895"/>
            <a:ext cx="9846102" cy="792000"/>
          </a:xfrm>
        </p:spPr>
        <p:txBody>
          <a:bodyPr/>
          <a:lstStyle>
            <a:lvl1pPr algn="ctr">
              <a:defRPr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946129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558A7-513C-47BE-9B6D-29FE45CBE407}" type="datetimeFigureOut">
              <a:rPr lang="zh-CN" altLang="en-US" smtClean="0"/>
              <a:t>2018/12/24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FE8B8F-0AD3-4B91-89A9-EA0C1FE9243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495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62" r:id="rId7"/>
    <p:sldLayoutId id="2147483663" r:id="rId8"/>
    <p:sldLayoutId id="2147483664" r:id="rId9"/>
    <p:sldLayoutId id="2147483661" r:id="rId10"/>
    <p:sldLayoutId id="214748366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repo.gem5.org/gem5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5sim.org/dist/current/m5_system_2.0b3.tar.bz2" TargetMode="External"/><Relationship Id="rId2" Type="http://schemas.openxmlformats.org/officeDocument/2006/relationships/hyperlink" Target="http://www.m5sim.org/dist/current/x86/x86-system.tar.bz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720764" y="1988191"/>
            <a:ext cx="6415314" cy="1859002"/>
          </a:xfrm>
        </p:spPr>
        <p:txBody>
          <a:bodyPr/>
          <a:lstStyle/>
          <a:p>
            <a:r>
              <a:rPr lang="en-US" altLang="zh-CN" dirty="0"/>
              <a:t>GEM5</a:t>
            </a:r>
            <a:r>
              <a:rPr lang="zh-CN" altLang="en-US" dirty="0"/>
              <a:t>平台下测试单线程</a:t>
            </a:r>
            <a:r>
              <a:rPr lang="en-US" altLang="zh-CN" dirty="0"/>
              <a:t>FTT</a:t>
            </a:r>
            <a:r>
              <a:rPr lang="zh-CN" altLang="en-US" dirty="0"/>
              <a:t>程序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耿昊</a:t>
            </a:r>
            <a:r>
              <a:rPr lang="en-US" altLang="zh-CN" dirty="0"/>
              <a:t>		201508010528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85186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A4BB89-A6A8-45D5-B96C-F7319ADB5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/>
              <a:t>使用</a:t>
            </a:r>
            <a:r>
              <a:rPr lang="en-US" altLang="zh-CN" dirty="0"/>
              <a:t>GEM5</a:t>
            </a:r>
            <a:r>
              <a:rPr lang="zh-CN" altLang="en-US" dirty="0"/>
              <a:t>的</a:t>
            </a:r>
            <a:r>
              <a:rPr lang="en-US" altLang="zh-CN" dirty="0"/>
              <a:t>full system</a:t>
            </a:r>
            <a:r>
              <a:rPr lang="zh-CN" altLang="en-US" dirty="0"/>
              <a:t>测试程序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F8BCD9-9A33-4020-B0F7-718DA306051D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 fontScale="92500"/>
          </a:bodyPr>
          <a:lstStyle/>
          <a:p>
            <a:r>
              <a:rPr lang="zh-CN" altLang="en-US" dirty="0"/>
              <a:t>①新建文件夹</a:t>
            </a:r>
            <a:r>
              <a:rPr lang="en-US" altLang="zh-CN" dirty="0" err="1"/>
              <a:t>mountfile</a:t>
            </a:r>
            <a:r>
              <a:rPr lang="zh-CN" altLang="en-US" dirty="0"/>
              <a:t>，用于存放挂载的文件。</a:t>
            </a:r>
          </a:p>
          <a:p>
            <a:r>
              <a:rPr lang="zh-CN" altLang="en-US" dirty="0"/>
              <a:t>②进行系统挂载，具体命令如下：</a:t>
            </a:r>
            <a:r>
              <a:rPr lang="en-US" altLang="zh-CN" dirty="0" err="1"/>
              <a:t>sudo</a:t>
            </a:r>
            <a:r>
              <a:rPr lang="en-US" altLang="zh-CN" dirty="0"/>
              <a:t> mount -</a:t>
            </a:r>
            <a:r>
              <a:rPr lang="en-US" altLang="zh-CN" dirty="0" err="1"/>
              <a:t>o,loop,offset</a:t>
            </a:r>
            <a:r>
              <a:rPr lang="en-US" altLang="zh-CN" dirty="0"/>
              <a:t>=32256 fs-image/disks/linux-x86.img /</a:t>
            </a:r>
            <a:r>
              <a:rPr lang="en-US" altLang="zh-CN" dirty="0" err="1"/>
              <a:t>mnt</a:t>
            </a:r>
            <a:r>
              <a:rPr lang="en-US" altLang="zh-CN" dirty="0"/>
              <a:t>, </a:t>
            </a:r>
          </a:p>
          <a:p>
            <a:r>
              <a:rPr lang="zh-CN" altLang="en-US" dirty="0"/>
              <a:t>③执行</a:t>
            </a:r>
            <a:r>
              <a:rPr lang="en-US" altLang="zh-CN" dirty="0" err="1"/>
              <a:t>umount</a:t>
            </a:r>
            <a:r>
              <a:rPr lang="zh-CN" altLang="en-US" dirty="0"/>
              <a:t>操作，具体命令如下：</a:t>
            </a:r>
            <a:r>
              <a:rPr lang="en-US" altLang="zh-CN" dirty="0" err="1"/>
              <a:t>sudo</a:t>
            </a:r>
            <a:r>
              <a:rPr lang="en-US" altLang="zh-CN" dirty="0"/>
              <a:t> </a:t>
            </a:r>
            <a:r>
              <a:rPr lang="en-US" altLang="zh-CN" dirty="0" err="1"/>
              <a:t>umount</a:t>
            </a:r>
            <a:r>
              <a:rPr lang="en-US" altLang="zh-CN" dirty="0"/>
              <a:t> /</a:t>
            </a:r>
            <a:r>
              <a:rPr lang="en-US" altLang="zh-CN" dirty="0" err="1"/>
              <a:t>mnt</a:t>
            </a:r>
            <a:r>
              <a:rPr lang="en-US" altLang="zh-CN" dirty="0"/>
              <a:t> </a:t>
            </a:r>
          </a:p>
          <a:p>
            <a:r>
              <a:rPr lang="zh-CN" altLang="en-US" dirty="0"/>
              <a:t>④重新启动</a:t>
            </a:r>
            <a:r>
              <a:rPr lang="en-US" altLang="zh-CN" dirty="0"/>
              <a:t>gem5</a:t>
            </a:r>
            <a:r>
              <a:rPr lang="zh-CN" altLang="en-US" dirty="0"/>
              <a:t>的</a:t>
            </a:r>
            <a:r>
              <a:rPr lang="en-US" altLang="zh-CN" dirty="0"/>
              <a:t>FS</a:t>
            </a:r>
            <a:r>
              <a:rPr lang="zh-CN" altLang="en-US" dirty="0"/>
              <a:t>，命令如下：</a:t>
            </a:r>
            <a:r>
              <a:rPr lang="en-US" altLang="zh-CN" dirty="0" err="1"/>
              <a:t>sudo</a:t>
            </a:r>
            <a:r>
              <a:rPr lang="en-US" altLang="zh-CN" dirty="0"/>
              <a:t> build/X86/gem5.opt configs/example/fs.py </a:t>
            </a:r>
          </a:p>
          <a:p>
            <a:r>
              <a:rPr lang="zh-CN" altLang="en-US" dirty="0"/>
              <a:t>⑤打开另一个终端，输入如下命令：</a:t>
            </a:r>
            <a:r>
              <a:rPr lang="en-US" altLang="zh-CN" dirty="0" err="1"/>
              <a:t>sudo</a:t>
            </a:r>
            <a:r>
              <a:rPr lang="en-US" altLang="zh-CN" dirty="0"/>
              <a:t> ./m5term 127.0.0.1 3456 </a:t>
            </a:r>
          </a:p>
          <a:p>
            <a:r>
              <a:rPr lang="zh-CN" altLang="en-US" dirty="0"/>
              <a:t>⑥编译源代码，等待很长时间（</a:t>
            </a:r>
            <a:r>
              <a:rPr lang="en-US" altLang="zh-CN" dirty="0"/>
              <a:t>20~30min</a:t>
            </a:r>
            <a:r>
              <a:rPr lang="zh-CN" altLang="en-US" dirty="0"/>
              <a:t>）</a:t>
            </a:r>
            <a:r>
              <a:rPr lang="en-US" altLang="zh-CN" dirty="0"/>
              <a:t>, </a:t>
            </a:r>
            <a:r>
              <a:rPr lang="zh-CN" altLang="en-US" dirty="0"/>
              <a:t>在这里之所以使用源代码编译是因为</a:t>
            </a:r>
            <a:r>
              <a:rPr lang="en-US" altLang="zh-CN" dirty="0"/>
              <a:t>gem5</a:t>
            </a:r>
            <a:r>
              <a:rPr lang="zh-CN" altLang="en-US" dirty="0"/>
              <a:t>中编译器版本不匹配，在本机上编译好的静态可执行文件无法正常执行</a:t>
            </a:r>
            <a:r>
              <a:rPr lang="en-US" altLang="zh-CN" dirty="0"/>
              <a:t>) </a:t>
            </a:r>
          </a:p>
          <a:p>
            <a:r>
              <a:rPr lang="zh-CN" altLang="en-US" dirty="0"/>
              <a:t>⑦执行可执行文件</a:t>
            </a:r>
          </a:p>
        </p:txBody>
      </p:sp>
    </p:spTree>
    <p:extLst>
      <p:ext uri="{BB962C8B-B14F-4D97-AF65-F5344CB8AC3E}">
        <p14:creationId xmlns:p14="http://schemas.microsoft.com/office/powerpoint/2010/main" val="2432304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35259F-F8D1-4C9A-B9F4-CFB0E10195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操作过程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56A205C8-AD1F-4CDE-B696-CEE6A9955A44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2576020" y="2424688"/>
            <a:ext cx="7049484" cy="313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43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CA3126-10D0-4B8D-B6C6-AF0CDD56E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B8DE6E-C639-481E-940C-A58E5BBA8C8E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760087" y="1657558"/>
            <a:ext cx="8632143" cy="4818744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本地测试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7B6601D-EF98-4F90-8AAF-9750CCFA0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3810" y="2063973"/>
            <a:ext cx="4058216" cy="4105848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872AD08-D3EF-4EF7-9207-E10DD817BC47}"/>
              </a:ext>
            </a:extLst>
          </p:cNvPr>
          <p:cNvSpPr txBox="1"/>
          <p:nvPr/>
        </p:nvSpPr>
        <p:spPr>
          <a:xfrm>
            <a:off x="6126048" y="1619075"/>
            <a:ext cx="19965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/>
              <a:t>Gem5</a:t>
            </a:r>
            <a:r>
              <a:rPr lang="zh-CN" altLang="en-US" sz="2800" b="1" dirty="0"/>
              <a:t>模拟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E7A10F2-1CA3-4B17-8DC5-E40572447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0720" y="2063973"/>
            <a:ext cx="4563611" cy="4105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81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>
            <a:extLst>
              <a:ext uri="{FF2B5EF4-FFF2-40B4-BE49-F238E27FC236}">
                <a16:creationId xmlns:a16="http://schemas.microsoft.com/office/drawing/2014/main" id="{9E23CF6F-3CFE-4DC5-B7AA-33B3E038B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性能差异分析</a:t>
            </a:r>
          </a:p>
        </p:txBody>
      </p:sp>
      <p:sp>
        <p:nvSpPr>
          <p:cNvPr id="10" name="内容占位符 9">
            <a:extLst>
              <a:ext uri="{FF2B5EF4-FFF2-40B4-BE49-F238E27FC236}">
                <a16:creationId xmlns:a16="http://schemas.microsoft.com/office/drawing/2014/main" id="{8F635AD1-3C0F-4800-AE1C-8F96944B4FC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本地测试和</a:t>
            </a:r>
            <a:r>
              <a:rPr lang="en-US" altLang="zh-CN" dirty="0"/>
              <a:t>gem5</a:t>
            </a:r>
            <a:r>
              <a:rPr lang="zh-CN" altLang="en-US" dirty="0"/>
              <a:t>模拟的性能差异大约是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			1:12.5</a:t>
            </a:r>
          </a:p>
          <a:p>
            <a:pPr marL="0" indent="0">
              <a:buNone/>
            </a:pPr>
            <a:r>
              <a:rPr lang="zh-CN" altLang="en-US" dirty="0"/>
              <a:t>造成性能差异的原因是使用</a:t>
            </a:r>
            <a:r>
              <a:rPr lang="en-US" altLang="zh-CN" dirty="0"/>
              <a:t>gem5</a:t>
            </a:r>
            <a:r>
              <a:rPr lang="zh-CN" altLang="en-US" dirty="0"/>
              <a:t>模拟，源代码中同样的一条指令，</a:t>
            </a:r>
            <a:r>
              <a:rPr lang="en-US" altLang="zh-CN" dirty="0"/>
              <a:t>gem5</a:t>
            </a:r>
            <a:r>
              <a:rPr lang="zh-CN" altLang="en-US" dirty="0"/>
              <a:t>需要花费更多指令来解释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同比其他同学</a:t>
            </a:r>
            <a:r>
              <a:rPr lang="en-US" altLang="zh-CN" dirty="0"/>
              <a:t>1:3</a:t>
            </a:r>
            <a:r>
              <a:rPr lang="zh-CN" altLang="en-US" dirty="0"/>
              <a:t> 或者</a:t>
            </a:r>
            <a:r>
              <a:rPr lang="en-US" altLang="zh-CN" dirty="0"/>
              <a:t>1:5</a:t>
            </a:r>
            <a:r>
              <a:rPr lang="zh-CN" altLang="en-US" dirty="0"/>
              <a:t>的性能差异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我这里的原因可能是因为虚拟机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422340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5620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8C090008-2743-4773-93C6-5EA1A503EAA1}"/>
              </a:ext>
            </a:extLst>
          </p:cNvPr>
          <p:cNvGraphicFramePr>
            <a:graphicFrameLocks noGrp="1"/>
          </p:cNvGraphicFramePr>
          <p:nvPr>
            <p:ph idx="10"/>
            <p:extLst>
              <p:ext uri="{D42A27DB-BD31-4B8C-83A1-F6EECF244321}">
                <p14:modId xmlns:p14="http://schemas.microsoft.com/office/powerpoint/2010/main" val="4227963781"/>
              </p:ext>
            </p:extLst>
          </p:nvPr>
        </p:nvGraphicFramePr>
        <p:xfrm>
          <a:off x="1784350" y="1582738"/>
          <a:ext cx="8632825" cy="4818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74269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C2316B-45D1-4DB1-8895-EE484AE56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GEM5</a:t>
            </a:r>
            <a:r>
              <a:rPr lang="zh-CN" altLang="en-US" dirty="0"/>
              <a:t>平台安装和测试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9B3E60-94A7-4E47-BA38-972324216E54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1.</a:t>
            </a:r>
            <a:r>
              <a:rPr lang="zh-CN" altLang="en-US" dirty="0"/>
              <a:t>安装各类库文件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sz="2000" dirty="0"/>
              <a:t>	</a:t>
            </a:r>
            <a:r>
              <a:rPr lang="en-US" altLang="zh-CN" sz="2000" dirty="0" err="1"/>
              <a:t>sudo</a:t>
            </a:r>
            <a:r>
              <a:rPr lang="en-US" altLang="zh-CN" sz="2000" dirty="0"/>
              <a:t> apt-get install mercurial </a:t>
            </a:r>
            <a:r>
              <a:rPr lang="en-US" altLang="zh-CN" sz="2000" dirty="0" err="1"/>
              <a:t>scons</a:t>
            </a:r>
            <a:r>
              <a:rPr lang="en-US" altLang="zh-CN" sz="2000" dirty="0"/>
              <a:t> swig </a:t>
            </a:r>
            <a:r>
              <a:rPr lang="en-US" altLang="zh-CN" sz="2000" dirty="0" err="1"/>
              <a:t>gcc</a:t>
            </a:r>
            <a:r>
              <a:rPr lang="en-US" altLang="zh-CN" sz="2000" dirty="0"/>
              <a:t> m4 python python-dev </a:t>
            </a:r>
            <a:r>
              <a:rPr lang="en-US" altLang="zh-CN" sz="2000" dirty="0" err="1"/>
              <a:t>libgoogle</a:t>
            </a:r>
            <a:r>
              <a:rPr lang="en-US" altLang="zh-CN" sz="2000" dirty="0"/>
              <a:t>-</a:t>
            </a:r>
            <a:r>
              <a:rPr lang="en-US" altLang="zh-CN" sz="2000" dirty="0" err="1"/>
              <a:t>perftools</a:t>
            </a:r>
            <a:r>
              <a:rPr lang="en-US" altLang="zh-CN" sz="2000" dirty="0"/>
              <a:t>-dev g++ libprotobuf-dev1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还需要安装好编译环境：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sz="2000" dirty="0"/>
              <a:t>	</a:t>
            </a:r>
            <a:r>
              <a:rPr lang="en-US" altLang="zh-CN" sz="2000" dirty="0" err="1"/>
              <a:t>sudo</a:t>
            </a:r>
            <a:r>
              <a:rPr lang="en-US" altLang="zh-CN" sz="2000" dirty="0"/>
              <a:t> apt-get install build-essential</a:t>
            </a:r>
          </a:p>
        </p:txBody>
      </p:sp>
    </p:spTree>
    <p:extLst>
      <p:ext uri="{BB962C8B-B14F-4D97-AF65-F5344CB8AC3E}">
        <p14:creationId xmlns:p14="http://schemas.microsoft.com/office/powerpoint/2010/main" val="2488761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CCA81-B014-4999-A01A-3E2459F1F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46B579-4F68-409B-AA46-F08103B236B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下载</a:t>
            </a:r>
            <a:r>
              <a:rPr lang="en-US" altLang="zh-CN" dirty="0"/>
              <a:t>gem5</a:t>
            </a:r>
            <a:r>
              <a:rPr lang="zh-CN" altLang="en-US" dirty="0"/>
              <a:t>源码：</a:t>
            </a:r>
          </a:p>
          <a:p>
            <a:pPr marL="0" indent="0">
              <a:buNone/>
            </a:pPr>
            <a:r>
              <a:rPr lang="en-US" altLang="zh-CN" dirty="0"/>
              <a:t>	hg clone </a:t>
            </a:r>
            <a:r>
              <a:rPr lang="en-US" altLang="zh-CN" dirty="0">
                <a:hlinkClick r:id="rId2"/>
              </a:rPr>
              <a:t>http://repo.gem5.org/gem5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3.</a:t>
            </a:r>
            <a:r>
              <a:rPr lang="zh-CN" altLang="en-US" dirty="0"/>
              <a:t>进入到</a:t>
            </a:r>
            <a:r>
              <a:rPr lang="en-US" altLang="zh-CN" dirty="0"/>
              <a:t>gem5</a:t>
            </a:r>
            <a:r>
              <a:rPr lang="zh-CN" altLang="en-US" dirty="0"/>
              <a:t>目录下，编译</a:t>
            </a:r>
            <a:r>
              <a:rPr lang="en-US" altLang="zh-CN" dirty="0"/>
              <a:t>gem5</a:t>
            </a:r>
            <a:r>
              <a:rPr lang="zh-CN" altLang="en-US" dirty="0"/>
              <a:t>的各个架构：（这一步时间比较长）</a:t>
            </a:r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err="1"/>
              <a:t>scons</a:t>
            </a:r>
            <a:r>
              <a:rPr lang="en-US" altLang="zh-CN" dirty="0"/>
              <a:t> build/X86/gem5.opt</a:t>
            </a:r>
          </a:p>
          <a:p>
            <a:pPr marL="0" indent="0">
              <a:buNone/>
            </a:pPr>
            <a:r>
              <a:rPr lang="en-US" altLang="zh-CN" dirty="0"/>
              <a:t>4.</a:t>
            </a:r>
            <a:r>
              <a:rPr lang="zh-CN" altLang="en-US" dirty="0"/>
              <a:t>运行</a:t>
            </a:r>
            <a:r>
              <a:rPr lang="en-US" altLang="zh-CN" dirty="0"/>
              <a:t>gem5</a:t>
            </a:r>
            <a:r>
              <a:rPr lang="zh-CN" altLang="en-US" dirty="0"/>
              <a:t>自带的测试程序</a:t>
            </a:r>
          </a:p>
          <a:p>
            <a:pPr marL="0" indent="0">
              <a:buNone/>
            </a:pPr>
            <a:endParaRPr lang="zh-CN" altLang="en-US" dirty="0"/>
          </a:p>
          <a:p>
            <a:pPr marL="0" indent="0">
              <a:buNone/>
            </a:pPr>
            <a:r>
              <a:rPr lang="en-US" altLang="zh-CN" dirty="0"/>
              <a:t>	cd ~/gem5</a:t>
            </a:r>
          </a:p>
          <a:p>
            <a:pPr marL="0" indent="0">
              <a:buNone/>
            </a:pPr>
            <a:r>
              <a:rPr lang="en-US" altLang="zh-CN" dirty="0"/>
              <a:t>	build/X86/gem5.opt configs/example/se.py -c tests/test-progs/hello/bin/x86/</a:t>
            </a:r>
            <a:r>
              <a:rPr lang="en-US" altLang="zh-CN" dirty="0" err="1"/>
              <a:t>linux</a:t>
            </a:r>
            <a:r>
              <a:rPr lang="en-US" altLang="zh-CN" dirty="0"/>
              <a:t>/hello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1188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42B8BB-AE4C-48E7-9AD6-D06905DAB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GEM5</a:t>
            </a:r>
            <a:r>
              <a:rPr lang="zh-CN" altLang="en-US" dirty="0"/>
              <a:t>的</a:t>
            </a:r>
            <a:r>
              <a:rPr lang="en-US" altLang="zh-CN" dirty="0"/>
              <a:t>full system</a:t>
            </a:r>
            <a:r>
              <a:rPr lang="zh-CN" altLang="en-US" dirty="0"/>
              <a:t>设置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7850112-4433-4D7F-BDA7-BBFF0D0A10A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1.</a:t>
            </a:r>
            <a:r>
              <a:rPr lang="zh-CN" altLang="en-US" dirty="0"/>
              <a:t>进入</a:t>
            </a:r>
            <a:r>
              <a:rPr lang="en-US" altLang="zh-CN" dirty="0"/>
              <a:t>gem5</a:t>
            </a:r>
            <a:r>
              <a:rPr lang="zh-CN" altLang="en-US" dirty="0"/>
              <a:t>目录下，编译</a:t>
            </a:r>
            <a:r>
              <a:rPr lang="en-US" altLang="zh-CN" dirty="0"/>
              <a:t>X86</a:t>
            </a:r>
            <a:r>
              <a:rPr lang="zh-CN" altLang="en-US" dirty="0"/>
              <a:t>架构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2.</a:t>
            </a:r>
            <a:r>
              <a:rPr lang="zh-CN" altLang="en-US" dirty="0"/>
              <a:t>下载</a:t>
            </a:r>
            <a:r>
              <a:rPr lang="en-US" altLang="zh-CN" dirty="0"/>
              <a:t>X86</a:t>
            </a:r>
            <a:r>
              <a:rPr lang="zh-CN" altLang="en-US" dirty="0"/>
              <a:t>架构对应的全系统文件，也就是</a:t>
            </a:r>
            <a:r>
              <a:rPr lang="en-US" altLang="zh-CN" dirty="0"/>
              <a:t>disk</a:t>
            </a:r>
          </a:p>
          <a:p>
            <a:pPr marL="0" indent="0">
              <a:buNone/>
            </a:pPr>
            <a:r>
              <a:rPr lang="da-DK" altLang="zh-CN" dirty="0">
                <a:solidFill>
                  <a:srgbClr val="4F4F4F"/>
                </a:solidFill>
                <a:latin typeface="Source Code Pro"/>
              </a:rPr>
              <a:t>Wge</a:t>
            </a:r>
            <a:r>
              <a:rPr lang="en-US" altLang="zh-CN" dirty="0">
                <a:solidFill>
                  <a:srgbClr val="4F4F4F"/>
                </a:solidFill>
                <a:latin typeface="Source Code Pro"/>
              </a:rPr>
              <a:t>t	</a:t>
            </a:r>
            <a:r>
              <a:rPr lang="da-DK" altLang="zh-CN" dirty="0">
                <a:solidFill>
                  <a:srgbClr val="4F4F4F"/>
                </a:solidFill>
                <a:latin typeface="Source Code Pro"/>
                <a:hlinkClick r:id="rId2"/>
              </a:rPr>
              <a:t>http://www</a:t>
            </a:r>
            <a:r>
              <a:rPr lang="da-DK" altLang="zh-CN" dirty="0">
                <a:solidFill>
                  <a:srgbClr val="009900"/>
                </a:solidFill>
                <a:latin typeface="Source Code Pro"/>
                <a:hlinkClick r:id="rId2"/>
              </a:rPr>
              <a:t>.m</a:t>
            </a:r>
            <a:r>
              <a:rPr lang="da-DK" altLang="zh-CN" dirty="0">
                <a:solidFill>
                  <a:srgbClr val="4F4F4F"/>
                </a:solidFill>
                <a:latin typeface="Source Code Pro"/>
                <a:hlinkClick r:id="rId2"/>
              </a:rPr>
              <a:t>5sim</a:t>
            </a:r>
            <a:r>
              <a:rPr lang="da-DK" altLang="zh-CN" dirty="0">
                <a:solidFill>
                  <a:srgbClr val="009900"/>
                </a:solidFill>
                <a:latin typeface="Source Code Pro"/>
                <a:hlinkClick r:id="rId2"/>
              </a:rPr>
              <a:t>.org</a:t>
            </a:r>
            <a:r>
              <a:rPr lang="da-DK" altLang="zh-CN" dirty="0">
                <a:solidFill>
                  <a:srgbClr val="4F4F4F"/>
                </a:solidFill>
                <a:latin typeface="Source Code Pro"/>
                <a:hlinkClick r:id="rId2"/>
              </a:rPr>
              <a:t>/dist/current/x86/x86-system</a:t>
            </a:r>
            <a:r>
              <a:rPr lang="da-DK" altLang="zh-CN" dirty="0">
                <a:solidFill>
                  <a:srgbClr val="009900"/>
                </a:solidFill>
                <a:latin typeface="Source Code Pro"/>
                <a:hlinkClick r:id="rId2"/>
              </a:rPr>
              <a:t>.tar.bz</a:t>
            </a:r>
            <a:r>
              <a:rPr lang="da-DK" altLang="zh-CN" dirty="0">
                <a:solidFill>
                  <a:srgbClr val="4F4F4F"/>
                </a:solidFill>
                <a:latin typeface="Source Code Pro"/>
                <a:hlinkClick r:id="rId2"/>
              </a:rPr>
              <a:t>2</a:t>
            </a:r>
            <a:endParaRPr lang="da-DK" altLang="zh-CN" dirty="0">
              <a:solidFill>
                <a:srgbClr val="4F4F4F"/>
              </a:solidFill>
              <a:latin typeface="Source Code Pro"/>
            </a:endParaRPr>
          </a:p>
          <a:p>
            <a:pPr marL="0" indent="0">
              <a:buNone/>
            </a:pPr>
            <a:r>
              <a:rPr lang="en-US" altLang="zh-CN" dirty="0"/>
              <a:t>3.</a:t>
            </a:r>
            <a:r>
              <a:rPr lang="zh-CN" altLang="en-US" dirty="0"/>
              <a:t>下载</a:t>
            </a:r>
            <a:r>
              <a:rPr lang="en-US" altLang="zh-CN" dirty="0"/>
              <a:t>alpha</a:t>
            </a:r>
            <a:r>
              <a:rPr lang="zh-CN" altLang="en-US" dirty="0"/>
              <a:t>对应的全系统文件，这是因为后面会用到里面解压出来的一个文件。</a:t>
            </a:r>
            <a:endParaRPr lang="en-US" altLang="zh-CN" dirty="0"/>
          </a:p>
          <a:p>
            <a:pPr marL="0" indent="0">
              <a:buNone/>
            </a:pPr>
            <a:r>
              <a:rPr lang="da-DK" altLang="zh-CN" dirty="0"/>
              <a:t>wget </a:t>
            </a:r>
            <a:r>
              <a:rPr lang="da-DK" altLang="zh-CN" dirty="0">
                <a:hlinkClick r:id="rId3"/>
              </a:rPr>
              <a:t>http://www.m5sim.org/dist/current/m5_system_2.0b3.tar.bz2</a:t>
            </a:r>
            <a:endParaRPr lang="da-DK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2181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39031F-466F-421A-A5E6-5A35C17D6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10472B7-0EBF-43E1-910B-CAE9B51C799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4. gem5</a:t>
            </a:r>
            <a:r>
              <a:rPr lang="zh-CN" altLang="en-US" dirty="0"/>
              <a:t>目录下新建个文件夹</a:t>
            </a:r>
            <a:r>
              <a:rPr lang="en-US" altLang="zh-CN" dirty="0"/>
              <a:t>fs-image</a:t>
            </a:r>
            <a:r>
              <a:rPr lang="zh-CN" altLang="en-US" dirty="0"/>
              <a:t>，进入该目录，解压</a:t>
            </a:r>
            <a:r>
              <a:rPr lang="en-US" altLang="zh-CN" dirty="0"/>
              <a:t>x86-system.tar.gz</a:t>
            </a:r>
          </a:p>
          <a:p>
            <a:pPr marL="0" indent="0">
              <a:buNone/>
            </a:pPr>
            <a:r>
              <a:rPr lang="en-US" altLang="zh-CN" dirty="0"/>
              <a:t>5.</a:t>
            </a:r>
            <a:r>
              <a:rPr lang="zh-CN" altLang="en-US" dirty="0"/>
              <a:t>第三步下载的</a:t>
            </a:r>
            <a:r>
              <a:rPr lang="en-US" altLang="zh-CN" dirty="0"/>
              <a:t>alpha</a:t>
            </a:r>
            <a:r>
              <a:rPr lang="zh-CN" altLang="en-US" dirty="0"/>
              <a:t>对应的全系统文件</a:t>
            </a:r>
            <a:r>
              <a:rPr lang="en-US" altLang="zh-CN" dirty="0"/>
              <a:t>——m5_system_2.0b3</a:t>
            </a:r>
            <a:r>
              <a:rPr lang="zh-CN" altLang="en-US" dirty="0"/>
              <a:t>放在</a:t>
            </a:r>
            <a:r>
              <a:rPr lang="en-US" altLang="zh-CN" dirty="0"/>
              <a:t>Download</a:t>
            </a:r>
            <a:r>
              <a:rPr lang="zh-CN" altLang="en-US" dirty="0"/>
              <a:t>目录下，将其解压，并将</a:t>
            </a:r>
            <a:r>
              <a:rPr lang="en-US" altLang="zh-CN" dirty="0"/>
              <a:t>disks</a:t>
            </a:r>
            <a:r>
              <a:rPr lang="zh-CN" altLang="en-US" dirty="0"/>
              <a:t>目录下的</a:t>
            </a:r>
            <a:r>
              <a:rPr lang="en-US" altLang="zh-CN" dirty="0"/>
              <a:t>linux-bigswap2.img</a:t>
            </a:r>
            <a:r>
              <a:rPr lang="zh-CN" altLang="en-US" dirty="0"/>
              <a:t>放到</a:t>
            </a:r>
            <a:r>
              <a:rPr lang="en-US" altLang="zh-CN" dirty="0"/>
              <a:t>x86-system</a:t>
            </a:r>
            <a:r>
              <a:rPr lang="zh-CN" altLang="en-US" dirty="0"/>
              <a:t>解压后的</a:t>
            </a:r>
            <a:r>
              <a:rPr lang="en-US" altLang="zh-CN" dirty="0"/>
              <a:t>disks</a:t>
            </a:r>
            <a:r>
              <a:rPr lang="zh-CN" altLang="en-US" dirty="0"/>
              <a:t>目录下。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6.</a:t>
            </a:r>
            <a:r>
              <a:rPr lang="zh-CN" altLang="en-US" dirty="0"/>
              <a:t>修改</a:t>
            </a:r>
            <a:r>
              <a:rPr lang="en-US" altLang="zh-CN" dirty="0"/>
              <a:t>.</a:t>
            </a:r>
            <a:r>
              <a:rPr lang="en-US" altLang="zh-CN" dirty="0" err="1"/>
              <a:t>bashrc</a:t>
            </a:r>
            <a:r>
              <a:rPr lang="zh-CN" altLang="en-US" dirty="0"/>
              <a:t>文件，添加下面的环境变量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export M5_PATH=$M5_PATH:/home/</a:t>
            </a:r>
            <a:r>
              <a:rPr lang="en-US" altLang="zh-CN" dirty="0" err="1"/>
              <a:t>zzh</a:t>
            </a:r>
            <a:r>
              <a:rPr lang="en-US" altLang="zh-CN" dirty="0"/>
              <a:t>/gem5/fs-image/</a:t>
            </a:r>
          </a:p>
          <a:p>
            <a:pPr marL="0" indent="0">
              <a:buNone/>
            </a:pPr>
            <a:r>
              <a:rPr lang="en-US" altLang="zh-CN" dirty="0"/>
              <a:t>7.</a:t>
            </a:r>
            <a:r>
              <a:rPr lang="zh-CN" altLang="en-US" dirty="0"/>
              <a:t>使环境变量生效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i="1" dirty="0"/>
              <a:t>source .</a:t>
            </a:r>
            <a:r>
              <a:rPr lang="en-US" altLang="zh-CN" i="1" dirty="0" err="1"/>
              <a:t>bashrc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06817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88781C-62FC-498A-9B93-9F90E5863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E3658A-6BC7-4358-9743-FE2143FC262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8.</a:t>
            </a:r>
            <a:r>
              <a:rPr lang="zh-CN" altLang="en-US" dirty="0"/>
              <a:t>进入</a:t>
            </a:r>
            <a:r>
              <a:rPr lang="en-US" altLang="zh-CN" dirty="0"/>
              <a:t>gem5</a:t>
            </a:r>
            <a:r>
              <a:rPr lang="zh-CN" altLang="en-US" dirty="0"/>
              <a:t>目录下，启动</a:t>
            </a:r>
            <a:r>
              <a:rPr lang="en-US" altLang="zh-CN" dirty="0"/>
              <a:t>X86</a:t>
            </a:r>
            <a:r>
              <a:rPr lang="zh-CN" altLang="en-US" dirty="0"/>
              <a:t>架构的</a:t>
            </a:r>
            <a:r>
              <a:rPr lang="en-US" altLang="zh-CN" dirty="0"/>
              <a:t>FS</a:t>
            </a:r>
            <a:r>
              <a:rPr lang="zh-CN" altLang="en-US" dirty="0"/>
              <a:t>模式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i="1" dirty="0"/>
              <a:t>build/X86/gem5.opt configs/example/fs.py</a:t>
            </a:r>
          </a:p>
          <a:p>
            <a:pPr marL="0" indent="0">
              <a:buNone/>
            </a:pPr>
            <a:r>
              <a:rPr lang="zh-CN" altLang="en-US" i="1" dirty="0"/>
              <a:t>会报错，进行以下修改：</a:t>
            </a:r>
            <a:endParaRPr lang="en-US" altLang="zh-CN" i="1" dirty="0"/>
          </a:p>
          <a:p>
            <a:pPr marL="0" indent="0">
              <a:buNone/>
            </a:pPr>
            <a:endParaRPr lang="en-US" altLang="zh-CN" i="1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8F00415-5B25-45FC-BC34-C1DF1B95DB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628" y="3103940"/>
            <a:ext cx="4296058" cy="263413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C4EBD93-C48A-4B2B-84CF-873C3020CF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686" y="3103939"/>
            <a:ext cx="4471332" cy="2634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643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1A1FB6-B8A5-4061-AD0E-BA1C12CAE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39C046-5A24-4816-98EE-69B6E1FBB7D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9.</a:t>
            </a:r>
            <a:r>
              <a:rPr lang="zh-CN" altLang="en-US" dirty="0"/>
              <a:t>问题解决后，打开另一个终端，用于连接</a:t>
            </a:r>
            <a:r>
              <a:rPr lang="en-US" altLang="zh-CN" dirty="0"/>
              <a:t>FS</a:t>
            </a:r>
            <a:r>
              <a:rPr lang="zh-CN" altLang="en-US" dirty="0"/>
              <a:t>模拟的全系统。这里使用的是</a:t>
            </a:r>
            <a:r>
              <a:rPr lang="en-US" altLang="zh-CN" dirty="0"/>
              <a:t>m5term</a:t>
            </a:r>
            <a:r>
              <a:rPr lang="zh-CN" altLang="en-US" dirty="0"/>
              <a:t>，先编译安装这个工具，在</a:t>
            </a:r>
            <a:r>
              <a:rPr lang="en-US" altLang="zh-CN" dirty="0"/>
              <a:t>gem5</a:t>
            </a:r>
            <a:r>
              <a:rPr lang="zh-CN" altLang="en-US" dirty="0"/>
              <a:t>的目录下有。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10.</a:t>
            </a:r>
            <a:r>
              <a:rPr lang="zh-CN" altLang="en-US" dirty="0"/>
              <a:t>使用如下命令进行连接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	</a:t>
            </a:r>
            <a:r>
              <a:rPr lang="en-US" altLang="zh-CN" dirty="0" err="1"/>
              <a:t>sudo</a:t>
            </a:r>
            <a:r>
              <a:rPr lang="en-US" altLang="zh-CN" dirty="0"/>
              <a:t> ./m5term 127.0.0.1 3456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35133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示意图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234E15D6-D8E3-4B9F-AF8C-222EC5D0F381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247648" y="1375795"/>
            <a:ext cx="11329159" cy="466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96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science students">
      <a:dk1>
        <a:sysClr val="windowText" lastClr="000000"/>
      </a:dk1>
      <a:lt1>
        <a:sysClr val="window" lastClr="FFFFFF"/>
      </a:lt1>
      <a:dk2>
        <a:srgbClr val="44546A"/>
      </a:dk2>
      <a:lt2>
        <a:srgbClr val="FADC2B"/>
      </a:lt2>
      <a:accent1>
        <a:srgbClr val="ED1C24"/>
      </a:accent1>
      <a:accent2>
        <a:srgbClr val="3C3C3C"/>
      </a:accent2>
      <a:accent3>
        <a:srgbClr val="646464"/>
      </a:accent3>
      <a:accent4>
        <a:srgbClr val="8C8C8C"/>
      </a:accent4>
      <a:accent5>
        <a:srgbClr val="B4B4B4"/>
      </a:accent5>
      <a:accent6>
        <a:srgbClr val="9B9B9B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演示文稿4" id="{F4BBA5F8-80E5-4ECE-A367-8DF178A46D87}" vid="{1DF69768-D4DB-4129-8701-BC4F8580BEA6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CB7C206-43CB-43BB-94FF-535F880D2F1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科学项目演示文稿(宽屏)</Template>
  <TotalTime>0</TotalTime>
  <Words>420</Words>
  <Application>Microsoft Office PowerPoint</Application>
  <PresentationFormat>宽屏</PresentationFormat>
  <Paragraphs>58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0" baseType="lpstr">
      <vt:lpstr>Source Code Pro</vt:lpstr>
      <vt:lpstr>微软雅黑</vt:lpstr>
      <vt:lpstr>Arial</vt:lpstr>
      <vt:lpstr>Calibri</vt:lpstr>
      <vt:lpstr>Calibri Light</vt:lpstr>
      <vt:lpstr>Office 主题</vt:lpstr>
      <vt:lpstr>GEM5平台下测试单线程FTT程序</vt:lpstr>
      <vt:lpstr>目录</vt:lpstr>
      <vt:lpstr>GEM5平台安装和测试</vt:lpstr>
      <vt:lpstr>PowerPoint 演示文稿</vt:lpstr>
      <vt:lpstr>GEM5的full system设置</vt:lpstr>
      <vt:lpstr>PowerPoint 演示文稿</vt:lpstr>
      <vt:lpstr>PowerPoint 演示文稿</vt:lpstr>
      <vt:lpstr>PowerPoint 演示文稿</vt:lpstr>
      <vt:lpstr>示意图</vt:lpstr>
      <vt:lpstr>使用GEM5的full system测试程序</vt:lpstr>
      <vt:lpstr>操作过程</vt:lpstr>
      <vt:lpstr>测试过程</vt:lpstr>
      <vt:lpstr>性能差异分析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2018-12-22T09:03:13Z</dcterms:created>
  <dcterms:modified xsi:type="dcterms:W3CDTF">2018-12-24T01:23:09Z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TC043557019991</vt:lpwstr>
  </property>
</Properties>
</file>

<file path=docProps/thumbnail.jpeg>
</file>